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44" r:id="rId6"/>
    <p:sldMasterId id="2147483756" r:id="rId7"/>
    <p:sldMasterId id="2147483768" r:id="rId8"/>
  </p:sldMasterIdLst>
  <p:sldIdLst>
    <p:sldId id="265" r:id="rId9"/>
  </p:sldIdLst>
  <p:sldSz cx="32399288" cy="43200638"/>
  <p:notesSz cx="6669088" cy="9926638"/>
  <p:defaultTextStyle>
    <a:defPPr>
      <a:defRPr lang="ko-KR"/>
    </a:defPPr>
    <a:lvl1pPr marL="0" algn="l" defTabSz="3628796" rtl="0" eaLnBrk="1" latinLnBrk="1" hangingPunct="1">
      <a:defRPr sz="7143" kern="1200">
        <a:solidFill>
          <a:schemeClr val="tx1"/>
        </a:solidFill>
        <a:latin typeface="+mn-lt"/>
        <a:ea typeface="+mn-ea"/>
        <a:cs typeface="+mn-cs"/>
      </a:defRPr>
    </a:lvl1pPr>
    <a:lvl2pPr marL="1814398" algn="l" defTabSz="3628796" rtl="0" eaLnBrk="1" latinLnBrk="1" hangingPunct="1">
      <a:defRPr sz="7143" kern="1200">
        <a:solidFill>
          <a:schemeClr val="tx1"/>
        </a:solidFill>
        <a:latin typeface="+mn-lt"/>
        <a:ea typeface="+mn-ea"/>
        <a:cs typeface="+mn-cs"/>
      </a:defRPr>
    </a:lvl2pPr>
    <a:lvl3pPr marL="3628796" algn="l" defTabSz="3628796" rtl="0" eaLnBrk="1" latinLnBrk="1" hangingPunct="1">
      <a:defRPr sz="7143" kern="1200">
        <a:solidFill>
          <a:schemeClr val="tx1"/>
        </a:solidFill>
        <a:latin typeface="+mn-lt"/>
        <a:ea typeface="+mn-ea"/>
        <a:cs typeface="+mn-cs"/>
      </a:defRPr>
    </a:lvl3pPr>
    <a:lvl4pPr marL="5443195" algn="l" defTabSz="3628796" rtl="0" eaLnBrk="1" latinLnBrk="1" hangingPunct="1">
      <a:defRPr sz="7143" kern="1200">
        <a:solidFill>
          <a:schemeClr val="tx1"/>
        </a:solidFill>
        <a:latin typeface="+mn-lt"/>
        <a:ea typeface="+mn-ea"/>
        <a:cs typeface="+mn-cs"/>
      </a:defRPr>
    </a:lvl4pPr>
    <a:lvl5pPr marL="7257593" algn="l" defTabSz="3628796" rtl="0" eaLnBrk="1" latinLnBrk="1" hangingPunct="1">
      <a:defRPr sz="7143" kern="1200">
        <a:solidFill>
          <a:schemeClr val="tx1"/>
        </a:solidFill>
        <a:latin typeface="+mn-lt"/>
        <a:ea typeface="+mn-ea"/>
        <a:cs typeface="+mn-cs"/>
      </a:defRPr>
    </a:lvl5pPr>
    <a:lvl6pPr marL="9071991" algn="l" defTabSz="3628796" rtl="0" eaLnBrk="1" latinLnBrk="1" hangingPunct="1">
      <a:defRPr sz="7143" kern="1200">
        <a:solidFill>
          <a:schemeClr val="tx1"/>
        </a:solidFill>
        <a:latin typeface="+mn-lt"/>
        <a:ea typeface="+mn-ea"/>
        <a:cs typeface="+mn-cs"/>
      </a:defRPr>
    </a:lvl6pPr>
    <a:lvl7pPr marL="10886389" algn="l" defTabSz="3628796" rtl="0" eaLnBrk="1" latinLnBrk="1" hangingPunct="1">
      <a:defRPr sz="7143" kern="1200">
        <a:solidFill>
          <a:schemeClr val="tx1"/>
        </a:solidFill>
        <a:latin typeface="+mn-lt"/>
        <a:ea typeface="+mn-ea"/>
        <a:cs typeface="+mn-cs"/>
      </a:defRPr>
    </a:lvl7pPr>
    <a:lvl8pPr marL="12700787" algn="l" defTabSz="3628796" rtl="0" eaLnBrk="1" latinLnBrk="1" hangingPunct="1">
      <a:defRPr sz="7143" kern="1200">
        <a:solidFill>
          <a:schemeClr val="tx1"/>
        </a:solidFill>
        <a:latin typeface="+mn-lt"/>
        <a:ea typeface="+mn-ea"/>
        <a:cs typeface="+mn-cs"/>
      </a:defRPr>
    </a:lvl8pPr>
    <a:lvl9pPr marL="14515186" algn="l" defTabSz="3628796" rtl="0" eaLnBrk="1" latinLnBrk="1" hangingPunct="1">
      <a:defRPr sz="7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6">
          <p15:clr>
            <a:srgbClr val="A4A3A4"/>
          </p15:clr>
        </p15:guide>
        <p15:guide id="2" pos="202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89378B"/>
    <a:srgbClr val="0E25CC"/>
    <a:srgbClr val="363ADE"/>
    <a:srgbClr val="3333FF"/>
    <a:srgbClr val="5899D4"/>
    <a:srgbClr val="D76213"/>
    <a:srgbClr val="943296"/>
    <a:srgbClr val="9D8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6390" autoAdjust="0"/>
  </p:normalViewPr>
  <p:slideViewPr>
    <p:cSldViewPr snapToGrid="0">
      <p:cViewPr varScale="1">
        <p:scale>
          <a:sx n="26" d="100"/>
          <a:sy n="26" d="100"/>
        </p:scale>
        <p:origin x="3776" y="116"/>
      </p:cViewPr>
      <p:guideLst>
        <p:guide orient="horz" pos="13606"/>
        <p:guide pos="202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049713" y="7070725"/>
            <a:ext cx="24299862" cy="150399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049713" y="22690138"/>
            <a:ext cx="24299862" cy="10429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682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102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187025" y="2300288"/>
            <a:ext cx="6985000" cy="366109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227263" y="2300288"/>
            <a:ext cx="20807362" cy="366109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237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049713" y="7070725"/>
            <a:ext cx="24299862" cy="150399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049713" y="22690138"/>
            <a:ext cx="24299862" cy="10429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2693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4023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09800" y="10769600"/>
            <a:ext cx="27944763" cy="179705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09800" y="28909963"/>
            <a:ext cx="27944763" cy="9450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035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227263" y="11499850"/>
            <a:ext cx="13895387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75050" y="11499850"/>
            <a:ext cx="13896975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1595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300288"/>
            <a:ext cx="27944763" cy="83502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32025" y="10590213"/>
            <a:ext cx="13706475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232025" y="15779750"/>
            <a:ext cx="13706475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02050" y="10590213"/>
            <a:ext cx="13774738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02050" y="15779750"/>
            <a:ext cx="13774738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3552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6752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6948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0117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20427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10076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1612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187025" y="2300288"/>
            <a:ext cx="6985000" cy="366109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227263" y="2300288"/>
            <a:ext cx="20807362" cy="366109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21903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049713" y="7070725"/>
            <a:ext cx="24299862" cy="150399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049713" y="22690138"/>
            <a:ext cx="24299862" cy="10429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D7E0-1C11-4059-839B-69ADA6A17648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37B5-470C-428D-9A8B-C5167439E4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74549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D7E0-1C11-4059-839B-69ADA6A17648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37B5-470C-428D-9A8B-C5167439E4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68247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09800" y="10769600"/>
            <a:ext cx="27944763" cy="179705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09800" y="28909963"/>
            <a:ext cx="27944763" cy="9450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D7E0-1C11-4059-839B-69ADA6A17648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37B5-470C-428D-9A8B-C5167439E4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1907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227263" y="11499850"/>
            <a:ext cx="13895387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75050" y="11499850"/>
            <a:ext cx="13896975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D7E0-1C11-4059-839B-69ADA6A17648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37B5-470C-428D-9A8B-C5167439E4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3541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300288"/>
            <a:ext cx="27944763" cy="83502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32025" y="10590213"/>
            <a:ext cx="13706475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232025" y="15779750"/>
            <a:ext cx="13706475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02050" y="10590213"/>
            <a:ext cx="13774738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02050" y="15779750"/>
            <a:ext cx="13774738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D7E0-1C11-4059-839B-69ADA6A17648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37B5-470C-428D-9A8B-C5167439E4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50329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D7E0-1C11-4059-839B-69ADA6A17648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37B5-470C-428D-9A8B-C5167439E4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38371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D7E0-1C11-4059-839B-69ADA6A17648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37B5-470C-428D-9A8B-C5167439E4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2899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09800" y="10769600"/>
            <a:ext cx="27944763" cy="179705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09800" y="28909963"/>
            <a:ext cx="27944763" cy="9450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48125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D7E0-1C11-4059-839B-69ADA6A17648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37B5-470C-428D-9A8B-C5167439E4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83054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D7E0-1C11-4059-839B-69ADA6A17648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37B5-470C-428D-9A8B-C5167439E4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89117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D7E0-1C11-4059-839B-69ADA6A17648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37B5-470C-428D-9A8B-C5167439E4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9503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187025" y="2300288"/>
            <a:ext cx="6985000" cy="366109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227263" y="2300288"/>
            <a:ext cx="20807362" cy="366109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D7E0-1C11-4059-839B-69ADA6A17648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37B5-470C-428D-9A8B-C5167439E4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79341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049713" y="7070725"/>
            <a:ext cx="24299862" cy="150399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049713" y="22690138"/>
            <a:ext cx="24299862" cy="10429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5CCC-15D9-41C6-A2B1-F1B2DB948A2D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526-F963-412F-8625-3691FE0875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90046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5CCC-15D9-41C6-A2B1-F1B2DB948A2D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526-F963-412F-8625-3691FE0875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65764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09800" y="10769600"/>
            <a:ext cx="27944763" cy="179705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09800" y="28909963"/>
            <a:ext cx="27944763" cy="9450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5CCC-15D9-41C6-A2B1-F1B2DB948A2D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526-F963-412F-8625-3691FE0875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50345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227263" y="11499850"/>
            <a:ext cx="13895387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75050" y="11499850"/>
            <a:ext cx="13896975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5CCC-15D9-41C6-A2B1-F1B2DB948A2D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526-F963-412F-8625-3691FE0875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43297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300288"/>
            <a:ext cx="27944763" cy="83502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32025" y="10590213"/>
            <a:ext cx="13706475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232025" y="15779750"/>
            <a:ext cx="13706475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02050" y="10590213"/>
            <a:ext cx="13774738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02050" y="15779750"/>
            <a:ext cx="13774738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5CCC-15D9-41C6-A2B1-F1B2DB948A2D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526-F963-412F-8625-3691FE0875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9801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5CCC-15D9-41C6-A2B1-F1B2DB948A2D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526-F963-412F-8625-3691FE0875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3385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227263" y="11499850"/>
            <a:ext cx="13895387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75050" y="11499850"/>
            <a:ext cx="13896975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03861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5CCC-15D9-41C6-A2B1-F1B2DB948A2D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526-F963-412F-8625-3691FE0875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75435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5CCC-15D9-41C6-A2B1-F1B2DB948A2D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526-F963-412F-8625-3691FE0875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13638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5CCC-15D9-41C6-A2B1-F1B2DB948A2D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526-F963-412F-8625-3691FE0875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80558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5CCC-15D9-41C6-A2B1-F1B2DB948A2D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526-F963-412F-8625-3691FE0875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46002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187025" y="2300288"/>
            <a:ext cx="6985000" cy="366109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227263" y="2300288"/>
            <a:ext cx="20807362" cy="366109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5CCC-15D9-41C6-A2B1-F1B2DB948A2D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526-F963-412F-8625-3691FE0875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85144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049713" y="7070725"/>
            <a:ext cx="24299862" cy="150399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049713" y="22690138"/>
            <a:ext cx="24299862" cy="10429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50870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6425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09800" y="10769600"/>
            <a:ext cx="27944763" cy="179705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09800" y="28909963"/>
            <a:ext cx="27944763" cy="9450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91331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227263" y="11499850"/>
            <a:ext cx="13895387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75050" y="11499850"/>
            <a:ext cx="13896975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57094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300288"/>
            <a:ext cx="27944763" cy="83502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32025" y="10590213"/>
            <a:ext cx="13706475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232025" y="15779750"/>
            <a:ext cx="13706475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02050" y="10590213"/>
            <a:ext cx="13774738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02050" y="15779750"/>
            <a:ext cx="13774738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9718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300288"/>
            <a:ext cx="27944763" cy="83502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32025" y="10590213"/>
            <a:ext cx="13706475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232025" y="15779750"/>
            <a:ext cx="13706475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02050" y="10590213"/>
            <a:ext cx="13774738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02050" y="15779750"/>
            <a:ext cx="13774738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66659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17623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29966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57587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56495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83928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187025" y="2300288"/>
            <a:ext cx="6985000" cy="366109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227263" y="2300288"/>
            <a:ext cx="20807362" cy="366109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48516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049713" y="7070725"/>
            <a:ext cx="24299862" cy="150399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049713" y="22690138"/>
            <a:ext cx="24299862" cy="10429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246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6865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09800" y="10769600"/>
            <a:ext cx="27944763" cy="179705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09800" y="28909963"/>
            <a:ext cx="27944763" cy="9450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3493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227263" y="11499850"/>
            <a:ext cx="13895387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75050" y="11499850"/>
            <a:ext cx="13896975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13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229648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300288"/>
            <a:ext cx="27944763" cy="83502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32025" y="10590213"/>
            <a:ext cx="13706475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232025" y="15779750"/>
            <a:ext cx="13706475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02050" y="10590213"/>
            <a:ext cx="13774738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02050" y="15779750"/>
            <a:ext cx="13774738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1899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5733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58757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8951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7687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93461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187025" y="2300288"/>
            <a:ext cx="6985000" cy="366109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227263" y="2300288"/>
            <a:ext cx="20807362" cy="366109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2F49-97BE-4FD4-BB3B-7950DB7A51F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3AD3-D337-4169-9455-F1A212D1D56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5634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049713" y="7070725"/>
            <a:ext cx="24299862" cy="150399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049713" y="22690138"/>
            <a:ext cx="24299862" cy="10429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17320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9339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09800" y="10769600"/>
            <a:ext cx="27944763" cy="179705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09800" y="28909963"/>
            <a:ext cx="27944763" cy="9450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134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64034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227263" y="11499850"/>
            <a:ext cx="13895387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75050" y="11499850"/>
            <a:ext cx="13896975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3834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300288"/>
            <a:ext cx="27944763" cy="83502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32025" y="10590213"/>
            <a:ext cx="13706475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232025" y="15779750"/>
            <a:ext cx="13706475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02050" y="10590213"/>
            <a:ext cx="13774738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02050" y="15779750"/>
            <a:ext cx="13774738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94288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7770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91015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21805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2068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1088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187025" y="2300288"/>
            <a:ext cx="6985000" cy="366109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227263" y="2300288"/>
            <a:ext cx="20807362" cy="366109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84864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049713" y="7070725"/>
            <a:ext cx="24299862" cy="150399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049713" y="22690138"/>
            <a:ext cx="24299862" cy="10429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43336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12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954692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09800" y="10769600"/>
            <a:ext cx="27944763" cy="179705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09800" y="28909963"/>
            <a:ext cx="27944763" cy="9450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255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227263" y="11499850"/>
            <a:ext cx="13895387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75050" y="11499850"/>
            <a:ext cx="13896975" cy="274113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6463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300288"/>
            <a:ext cx="27944763" cy="83502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32025" y="10590213"/>
            <a:ext cx="13706475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232025" y="15779750"/>
            <a:ext cx="13706475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02050" y="10590213"/>
            <a:ext cx="13774738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02050" y="15779750"/>
            <a:ext cx="13774738" cy="23210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83521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85036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91087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1805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18717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32877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04805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187025" y="2300288"/>
            <a:ext cx="6985000" cy="366109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227263" y="2300288"/>
            <a:ext cx="20807362" cy="366109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03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32025" y="2879725"/>
            <a:ext cx="10448925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773150" y="6219825"/>
            <a:ext cx="16403638" cy="3070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232025" y="12960350"/>
            <a:ext cx="10448925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DA13-D80B-47EE-B0AF-A096B29F232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686F-2571-47C0-8F70-3CA0722907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1576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01"/>
            <a:ext cx="32400760" cy="43200000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227263" y="2300288"/>
            <a:ext cx="27944762" cy="835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27263" y="11499850"/>
            <a:ext cx="27944762" cy="27411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2227263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3DA13-D80B-47EE-B0AF-A096B29F232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731500" y="40039925"/>
            <a:ext cx="10936288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2882225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1686F-2571-47C0-8F70-3CA0722907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782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01"/>
            <a:ext cx="32400760" cy="43200000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227263" y="2300288"/>
            <a:ext cx="27944762" cy="835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27263" y="11499850"/>
            <a:ext cx="27944762" cy="27411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2227263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C2F49-97BE-4FD4-BB3B-7950DB7A51F6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731500" y="40039925"/>
            <a:ext cx="10936288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2882225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43AD3-D337-4169-9455-F1A212D1D5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4606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01"/>
            <a:ext cx="32400760" cy="43200000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227263" y="2300288"/>
            <a:ext cx="27944762" cy="835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27263" y="11499850"/>
            <a:ext cx="27944762" cy="27411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2227263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0D7E0-1C11-4059-839B-69ADA6A17648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731500" y="40039925"/>
            <a:ext cx="10936288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2882225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537B5-470C-428D-9A8B-C5167439E4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13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01"/>
            <a:ext cx="32400760" cy="43200000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227263" y="2300288"/>
            <a:ext cx="27944762" cy="835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27263" y="11499850"/>
            <a:ext cx="27944762" cy="27411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2227263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C5CCC-15D9-41C6-A2B1-F1B2DB948A2D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731500" y="40039925"/>
            <a:ext cx="10936288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2882225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2D526-F963-412F-8625-3691FE0875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61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01"/>
            <a:ext cx="32400760" cy="43200000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227263" y="2300288"/>
            <a:ext cx="27944762" cy="835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27263" y="11499850"/>
            <a:ext cx="27944762" cy="27411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2227263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05883-C663-4EE0-BEFB-32D0E81B370F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731500" y="40039925"/>
            <a:ext cx="10936288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2882225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9AC2E-2F9B-4F27-83FE-FF7F5D31B1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819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02"/>
            <a:ext cx="32400760" cy="43199997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227263" y="2300288"/>
            <a:ext cx="27944762" cy="835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27263" y="11499850"/>
            <a:ext cx="27944762" cy="27411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2227263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C2F49-97BE-4FD4-BB3B-7950DB7A51F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731500" y="40039925"/>
            <a:ext cx="10936288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2882225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43AD3-D337-4169-9455-F1A212D1D56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7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02"/>
            <a:ext cx="32400760" cy="43199997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227263" y="2300288"/>
            <a:ext cx="27944762" cy="835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27263" y="11499850"/>
            <a:ext cx="27944762" cy="27411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2227263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3DA13-D80B-47EE-B0AF-A096B29F232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731500" y="40039925"/>
            <a:ext cx="10936288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2882225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1686F-2571-47C0-8F70-3CA0722907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76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01"/>
            <a:ext cx="32400760" cy="43200000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227263" y="2300288"/>
            <a:ext cx="27944762" cy="835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27263" y="11499850"/>
            <a:ext cx="27944762" cy="27411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2227263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05883-C663-4EE0-BEFB-32D0E81B370F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2024-07-31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731500" y="40039925"/>
            <a:ext cx="10936288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2882225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9AC2E-2F9B-4F27-83FE-FF7F5D31B12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195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80" r:id="rId9"/>
    <p:sldLayoutId id="2147483777" r:id="rId10"/>
    <p:sldLayoutId id="2147483778" r:id="rId11"/>
    <p:sldLayoutId id="2147483779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10.gi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8" y="-1"/>
            <a:ext cx="32406597" cy="559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직사각형 74"/>
          <p:cNvSpPr/>
          <p:nvPr/>
        </p:nvSpPr>
        <p:spPr>
          <a:xfrm>
            <a:off x="0" y="29669906"/>
            <a:ext cx="32399289" cy="13530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4" name="Picture 6" descr="D:\이혜영\출장 관련 자료\2019\20190417 고창운곡습지 자원조사\20190417 용계마을 운곡습지 출장 사진(이)\IMG_588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435" b="99008" l="0" r="99777">
                        <a14:foregroundMark x1="2431" y1="85020" x2="81895" y2="948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8" y="29146500"/>
            <a:ext cx="32399288" cy="14075526"/>
          </a:xfrm>
          <a:prstGeom prst="rect">
            <a:avLst/>
          </a:prstGeom>
          <a:ln>
            <a:noFill/>
          </a:ln>
        </p:spPr>
      </p:pic>
      <p:sp>
        <p:nvSpPr>
          <p:cNvPr id="2" name="Text Box 65"/>
          <p:cNvSpPr txBox="1">
            <a:spLocks noChangeArrowheads="1"/>
          </p:cNvSpPr>
          <p:nvPr/>
        </p:nvSpPr>
        <p:spPr bwMode="auto">
          <a:xfrm>
            <a:off x="-7307" y="1166184"/>
            <a:ext cx="32718704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47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29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latinLnBrk="0">
              <a:buFontTx/>
              <a:buNone/>
            </a:pPr>
            <a:r>
              <a:rPr lang="ko-KR" altLang="en-US" sz="8800" spc="-150" smtClean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제목</a:t>
            </a:r>
            <a:endParaRPr lang="en-US" altLang="ko-KR" sz="8800" spc="-150" dirty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Text Box 66"/>
          <p:cNvSpPr txBox="1">
            <a:spLocks noChangeArrowheads="1"/>
          </p:cNvSpPr>
          <p:nvPr/>
        </p:nvSpPr>
        <p:spPr bwMode="auto">
          <a:xfrm>
            <a:off x="9116076" y="2960157"/>
            <a:ext cx="18818528" cy="2271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47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29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latinLnBrk="0">
              <a:buFontTx/>
              <a:buNone/>
            </a:pPr>
            <a:endParaRPr lang="en-US" altLang="ko-KR" sz="3600" dirty="0">
              <a:solidFill>
                <a:prstClr val="black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r" latinLnBrk="0">
              <a:buFontTx/>
              <a:buNone/>
            </a:pPr>
            <a:r>
              <a:rPr lang="ko-KR" altLang="en-US" sz="4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소속</a:t>
            </a:r>
            <a:endParaRPr lang="en-US" altLang="ko-KR" sz="4400" dirty="0" smtClean="0">
              <a:solidFill>
                <a:prstClr val="black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r" latinLnBrk="0">
              <a:buFontTx/>
              <a:buNone/>
            </a:pPr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이름</a:t>
            </a:r>
            <a:endParaRPr lang="ko-KR" altLang="en-US" sz="3600" dirty="0">
              <a:solidFill>
                <a:prstClr val="black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" name="양쪽 모서리가 둥근 사각형 3"/>
          <p:cNvSpPr/>
          <p:nvPr/>
        </p:nvSpPr>
        <p:spPr bwMode="auto">
          <a:xfrm>
            <a:off x="677582" y="5847987"/>
            <a:ext cx="9262408" cy="1000175"/>
          </a:xfrm>
          <a:prstGeom prst="round2Same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defTabSz="4197350">
              <a:defRPr/>
            </a:pPr>
            <a:endParaRPr lang="ko-KR" altLang="en-US" sz="8800">
              <a:solidFill>
                <a:prstClr val="black"/>
              </a:solidFill>
            </a:endParaRPr>
          </a:p>
        </p:txBody>
      </p:sp>
      <p:sp>
        <p:nvSpPr>
          <p:cNvPr id="5" name="AutoShape 23"/>
          <p:cNvSpPr>
            <a:spLocks noChangeArrowheads="1"/>
          </p:cNvSpPr>
          <p:nvPr/>
        </p:nvSpPr>
        <p:spPr bwMode="auto">
          <a:xfrm flipV="1">
            <a:off x="724021" y="6991501"/>
            <a:ext cx="31053589" cy="1172022"/>
          </a:xfrm>
          <a:prstGeom prst="roundRect">
            <a:avLst>
              <a:gd name="adj" fmla="val 0"/>
            </a:avLst>
          </a:prstGeom>
          <a:noFill/>
          <a:ln w="12700" cmpd="dbl" algn="ctr">
            <a:solidFill>
              <a:srgbClr val="00206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lIns="360000" tIns="46800" rIns="90000" bIns="46800" anchor="ctr"/>
          <a:lstStyle>
            <a:lvl1pPr marL="457200" indent="-457200" algn="l" eaLnBrk="0" hangingPunct="0">
              <a:spcBef>
                <a:spcPct val="20000"/>
              </a:spcBef>
              <a:buChar char="•"/>
              <a:defRPr kumimoji="1" sz="147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>
              <a:buFont typeface="맑은 고딕" pitchFamily="50" charset="-127"/>
              <a:buChar char="o"/>
              <a:defRPr/>
            </a:pPr>
            <a:r>
              <a:rPr lang="ko-KR" altLang="en-US" sz="4400" dirty="0">
                <a:solidFill>
                  <a:prstClr val="black"/>
                </a:solidFill>
                <a:latin typeface="+mn-ea"/>
                <a:ea typeface="+mn-ea"/>
              </a:rPr>
              <a:t> 농업</a:t>
            </a:r>
            <a:r>
              <a:rPr lang="en-US" altLang="ko-KR" sz="4400" dirty="0">
                <a:solidFill>
                  <a:prstClr val="black"/>
                </a:solidFill>
                <a:latin typeface="+mn-ea"/>
                <a:ea typeface="+mn-ea"/>
              </a:rPr>
              <a:t>·</a:t>
            </a:r>
            <a:r>
              <a:rPr lang="ko-KR" altLang="en-US" sz="4400" dirty="0" smtClean="0">
                <a:solidFill>
                  <a:prstClr val="black"/>
                </a:solidFill>
                <a:latin typeface="+mn-ea"/>
                <a:ea typeface="+mn-ea"/>
              </a:rPr>
              <a:t>농촌</a:t>
            </a:r>
            <a:endParaRPr lang="ko-KR" altLang="en-US" sz="440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26619" y="5968647"/>
            <a:ext cx="680756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47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29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5400" b="1" dirty="0" smtClean="0">
                <a:solidFill>
                  <a:prstClr val="white"/>
                </a:solidFill>
              </a:rPr>
              <a:t>제안 배경 및 목적</a:t>
            </a:r>
            <a:endParaRPr lang="ko-KR" altLang="en-US" sz="5400" b="1" dirty="0">
              <a:solidFill>
                <a:prstClr val="white"/>
              </a:solidFill>
            </a:endParaRP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2889AFEE-F164-46C5-B743-6C92E0E577C9}"/>
              </a:ext>
            </a:extLst>
          </p:cNvPr>
          <p:cNvGrpSpPr/>
          <p:nvPr/>
        </p:nvGrpSpPr>
        <p:grpSpPr>
          <a:xfrm>
            <a:off x="579773" y="36656466"/>
            <a:ext cx="9757082" cy="1000175"/>
            <a:chOff x="633561" y="35441329"/>
            <a:chExt cx="9757082" cy="1000175"/>
          </a:xfrm>
        </p:grpSpPr>
        <p:sp>
          <p:nvSpPr>
            <p:cNvPr id="7" name="양쪽 모서리가 둥근 사각형 6"/>
            <p:cNvSpPr/>
            <p:nvPr/>
          </p:nvSpPr>
          <p:spPr bwMode="auto">
            <a:xfrm>
              <a:off x="633561" y="35441329"/>
              <a:ext cx="6271736" cy="1000175"/>
            </a:xfrm>
            <a:prstGeom prst="round2SameRect">
              <a:avLst/>
            </a:prstGeom>
            <a:solidFill>
              <a:schemeClr val="accent6">
                <a:lumMod val="5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defTabSz="4197350">
                <a:defRPr/>
              </a:pPr>
              <a:endParaRPr lang="ko-KR" altLang="en-US" sz="8800">
                <a:solidFill>
                  <a:prstClr val="black"/>
                </a:solidFill>
              </a:endParaRPr>
            </a:p>
          </p:txBody>
        </p:sp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973638" y="35455112"/>
              <a:ext cx="941700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147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129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9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9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200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ko-KR" altLang="en-US" sz="5400" b="1" dirty="0" smtClean="0">
                  <a:solidFill>
                    <a:prstClr val="white"/>
                  </a:solidFill>
                </a:rPr>
                <a:t>기대효과</a:t>
              </a:r>
              <a:endParaRPr lang="ko-KR" altLang="en-US" sz="54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양쪽 모서리가 둥근 사각형 14"/>
          <p:cNvSpPr/>
          <p:nvPr/>
        </p:nvSpPr>
        <p:spPr bwMode="auto">
          <a:xfrm>
            <a:off x="699594" y="18211397"/>
            <a:ext cx="19617231" cy="1000175"/>
          </a:xfrm>
          <a:prstGeom prst="round2Same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defTabSz="4197350">
              <a:defRPr/>
            </a:pPr>
            <a:endParaRPr lang="ko-KR" altLang="en-US" sz="8800">
              <a:solidFill>
                <a:prstClr val="black"/>
              </a:solidFill>
            </a:endParaRPr>
          </a:p>
        </p:txBody>
      </p: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1046435" y="18180533"/>
            <a:ext cx="1927039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47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29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5400" b="1" dirty="0" smtClean="0">
                <a:solidFill>
                  <a:prstClr val="white"/>
                </a:solidFill>
              </a:rPr>
              <a:t>00000</a:t>
            </a:r>
            <a:endParaRPr lang="ko-KR" altLang="en-US" sz="5400" b="1" dirty="0">
              <a:solidFill>
                <a:prstClr val="white"/>
              </a:solidFill>
            </a:endParaRPr>
          </a:p>
        </p:txBody>
      </p:sp>
      <p:sp>
        <p:nvSpPr>
          <p:cNvPr id="52" name="양쪽 모서리가 둥근 사각형 51"/>
          <p:cNvSpPr/>
          <p:nvPr/>
        </p:nvSpPr>
        <p:spPr bwMode="auto">
          <a:xfrm>
            <a:off x="699594" y="8310370"/>
            <a:ext cx="5422284" cy="1000175"/>
          </a:xfrm>
          <a:prstGeom prst="round2Same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defTabSz="4197350">
              <a:defRPr/>
            </a:pPr>
            <a:endParaRPr lang="ko-KR" altLang="en-US" sz="8800">
              <a:solidFill>
                <a:prstClr val="black"/>
              </a:solidFill>
            </a:endParaRPr>
          </a:p>
        </p:txBody>
      </p:sp>
      <p:sp>
        <p:nvSpPr>
          <p:cNvPr id="53" name="AutoShape 23"/>
          <p:cNvSpPr>
            <a:spLocks noChangeArrowheads="1"/>
          </p:cNvSpPr>
          <p:nvPr/>
        </p:nvSpPr>
        <p:spPr bwMode="auto">
          <a:xfrm flipV="1">
            <a:off x="788515" y="9549573"/>
            <a:ext cx="30989095" cy="7324813"/>
          </a:xfrm>
          <a:prstGeom prst="roundRect">
            <a:avLst>
              <a:gd name="adj" fmla="val 0"/>
            </a:avLst>
          </a:prstGeom>
          <a:noFill/>
          <a:ln w="12700" cmpd="dbl" algn="ctr">
            <a:solidFill>
              <a:srgbClr val="00206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lIns="360000" tIns="46800" rIns="90000" bIns="46800" anchor="ctr"/>
          <a:lstStyle>
            <a:lvl1pPr marL="457200" indent="-457200" algn="l" eaLnBrk="0" hangingPunct="0">
              <a:spcBef>
                <a:spcPct val="20000"/>
              </a:spcBef>
              <a:buChar char="•"/>
              <a:defRPr kumimoji="1" sz="147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630238" indent="-630238" algn="just">
              <a:lnSpc>
                <a:spcPct val="150000"/>
              </a:lnSpc>
              <a:buFont typeface="맑은 고딕" pitchFamily="50" charset="-127"/>
              <a:buChar char="o"/>
              <a:defRPr/>
            </a:pPr>
            <a:r>
              <a:rPr lang="ko-KR" altLang="en-US" sz="4400" dirty="0" smtClean="0">
                <a:solidFill>
                  <a:prstClr val="black"/>
                </a:solidFill>
                <a:latin typeface="+mn-ea"/>
                <a:ea typeface="+mn-ea"/>
              </a:rPr>
              <a:t>농촌관광객의</a:t>
            </a:r>
            <a:endParaRPr lang="en-US" altLang="ko-KR" sz="440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marL="630238" indent="-630238" algn="just">
              <a:lnSpc>
                <a:spcPct val="150000"/>
              </a:lnSpc>
              <a:buFont typeface="맑은 고딕" pitchFamily="50" charset="-127"/>
              <a:buChar char="o"/>
              <a:defRPr/>
            </a:pPr>
            <a:r>
              <a:rPr lang="ko-KR" altLang="en-US" sz="4400" dirty="0" err="1" smtClean="0">
                <a:latin typeface="+mn-ea"/>
                <a:ea typeface="+mn-ea"/>
              </a:rPr>
              <a:t>농촌관광객</a:t>
            </a:r>
            <a:r>
              <a:rPr lang="ko-KR" altLang="en-US" sz="4400" dirty="0" smtClean="0">
                <a:latin typeface="+mn-ea"/>
                <a:ea typeface="+mn-ea"/>
              </a:rPr>
              <a:t> </a:t>
            </a:r>
            <a:r>
              <a:rPr lang="ko-KR" altLang="en-US" sz="4400" dirty="0">
                <a:latin typeface="+mn-ea"/>
                <a:ea typeface="+mn-ea"/>
              </a:rPr>
              <a:t>대상 </a:t>
            </a:r>
            <a:endParaRPr lang="en-US" altLang="ko-KR" sz="4400" dirty="0" smtClean="0">
              <a:latin typeface="+mn-ea"/>
              <a:ea typeface="+mn-ea"/>
            </a:endParaRPr>
          </a:p>
          <a:p>
            <a:pPr marL="630238" indent="-630238" algn="just">
              <a:lnSpc>
                <a:spcPct val="150000"/>
              </a:lnSpc>
              <a:buFont typeface="맑은 고딕" pitchFamily="50" charset="-127"/>
              <a:buChar char="o"/>
              <a:defRPr/>
            </a:pPr>
            <a:r>
              <a:rPr lang="ko-KR" altLang="en-US" sz="4400" dirty="0" smtClean="0">
                <a:latin typeface="+mn-ea"/>
                <a:ea typeface="+mn-ea"/>
              </a:rPr>
              <a:t>농업</a:t>
            </a:r>
            <a:r>
              <a:rPr lang="en-US" altLang="ko-KR" sz="4400" dirty="0">
                <a:latin typeface="+mn-ea"/>
                <a:ea typeface="+mn-ea"/>
              </a:rPr>
              <a:t>·</a:t>
            </a:r>
            <a:r>
              <a:rPr lang="ko-KR" altLang="en-US" sz="4400" dirty="0" smtClean="0">
                <a:latin typeface="+mn-ea"/>
                <a:ea typeface="+mn-ea"/>
              </a:rPr>
              <a:t>농촌의</a:t>
            </a:r>
            <a:endParaRPr lang="ko-KR" altLang="en-US" sz="4400" dirty="0">
              <a:latin typeface="+mn-ea"/>
              <a:ea typeface="+mn-ea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1048631" y="8391250"/>
            <a:ext cx="941700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47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29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5400" b="1" dirty="0" smtClean="0">
                <a:solidFill>
                  <a:prstClr val="white"/>
                </a:solidFill>
              </a:rPr>
              <a:t>제안 개요</a:t>
            </a:r>
            <a:endParaRPr lang="ko-KR" altLang="en-US" sz="5400" b="1" dirty="0">
              <a:solidFill>
                <a:prstClr val="white"/>
              </a:solidFill>
            </a:endParaRPr>
          </a:p>
        </p:txBody>
      </p:sp>
      <p:sp>
        <p:nvSpPr>
          <p:cNvPr id="55" name="양쪽 모서리가 둥근 사각형 54"/>
          <p:cNvSpPr/>
          <p:nvPr/>
        </p:nvSpPr>
        <p:spPr bwMode="auto">
          <a:xfrm>
            <a:off x="699594" y="17026401"/>
            <a:ext cx="10248492" cy="1000175"/>
          </a:xfrm>
          <a:prstGeom prst="round2Same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defTabSz="4197350">
              <a:defRPr/>
            </a:pPr>
            <a:endParaRPr lang="ko-KR" altLang="en-US" sz="8800">
              <a:solidFill>
                <a:prstClr val="black"/>
              </a:solidFill>
            </a:endParaRPr>
          </a:p>
        </p:txBody>
      </p:sp>
      <p:sp>
        <p:nvSpPr>
          <p:cNvPr id="56" name="AutoShape 23"/>
          <p:cNvSpPr>
            <a:spLocks noChangeArrowheads="1"/>
          </p:cNvSpPr>
          <p:nvPr/>
        </p:nvSpPr>
        <p:spPr bwMode="auto">
          <a:xfrm flipV="1">
            <a:off x="699594" y="19420910"/>
            <a:ext cx="31013522" cy="5131231"/>
          </a:xfrm>
          <a:prstGeom prst="roundRect">
            <a:avLst>
              <a:gd name="adj" fmla="val 0"/>
            </a:avLst>
          </a:prstGeom>
          <a:noFill/>
          <a:ln w="12700" cmpd="dbl" algn="ctr">
            <a:solidFill>
              <a:srgbClr val="00206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lIns="360000" tIns="46800" rIns="90000" bIns="46800" anchor="ctr"/>
          <a:lstStyle>
            <a:lvl1pPr marL="457200" indent="-457200" algn="l" eaLnBrk="0" hangingPunct="0">
              <a:spcBef>
                <a:spcPct val="20000"/>
              </a:spcBef>
              <a:buChar char="•"/>
              <a:defRPr kumimoji="1" sz="147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725488" indent="-725488" algn="just">
              <a:lnSpc>
                <a:spcPct val="150000"/>
              </a:lnSpc>
              <a:buFont typeface="맑은 고딕" pitchFamily="50" charset="-127"/>
              <a:buChar char="o"/>
              <a:defRPr/>
            </a:pPr>
            <a:r>
              <a:rPr lang="ko-KR" altLang="en-US" sz="4400" dirty="0">
                <a:latin typeface="+mn-ea"/>
                <a:ea typeface="+mn-ea"/>
              </a:rPr>
              <a:t>농촌관광객은 </a:t>
            </a:r>
            <a:endParaRPr lang="en-US" altLang="ko-KR" sz="4400" dirty="0">
              <a:latin typeface="+mn-ea"/>
              <a:ea typeface="+mn-ea"/>
            </a:endParaRPr>
          </a:p>
          <a:p>
            <a:pPr marL="725488" indent="-725488" algn="just">
              <a:lnSpc>
                <a:spcPct val="150000"/>
              </a:lnSpc>
              <a:buFont typeface="맑은 고딕" pitchFamily="50" charset="-127"/>
              <a:buChar char="o"/>
              <a:defRPr/>
            </a:pPr>
            <a:r>
              <a:rPr lang="ko-KR" altLang="en-US" sz="4400" dirty="0" smtClean="0">
                <a:latin typeface="+mn-ea"/>
                <a:ea typeface="+mn-ea"/>
              </a:rPr>
              <a:t>농촌관광</a:t>
            </a:r>
            <a:endParaRPr lang="en-US" altLang="ko-KR" sz="4400" dirty="0">
              <a:latin typeface="+mn-ea"/>
              <a:ea typeface="+mn-ea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1048631" y="17068474"/>
            <a:ext cx="941700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47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29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5400" b="1" dirty="0" smtClean="0">
                <a:solidFill>
                  <a:prstClr val="white"/>
                </a:solidFill>
              </a:rPr>
              <a:t>아이디어의 세부 내용</a:t>
            </a:r>
            <a:endParaRPr lang="ko-KR" altLang="en-US" sz="5400" b="1" dirty="0">
              <a:solidFill>
                <a:prstClr val="white"/>
              </a:solidFill>
            </a:endParaRPr>
          </a:p>
        </p:txBody>
      </p:sp>
      <p:sp>
        <p:nvSpPr>
          <p:cNvPr id="69" name="AutoShape 23"/>
          <p:cNvSpPr>
            <a:spLocks noChangeArrowheads="1"/>
          </p:cNvSpPr>
          <p:nvPr/>
        </p:nvSpPr>
        <p:spPr bwMode="auto">
          <a:xfrm flipV="1">
            <a:off x="633561" y="38776275"/>
            <a:ext cx="31472039" cy="2041828"/>
          </a:xfrm>
          <a:prstGeom prst="roundRect">
            <a:avLst>
              <a:gd name="adj" fmla="val 0"/>
            </a:avLst>
          </a:prstGeom>
          <a:noFill/>
          <a:ln w="12700" cmpd="dbl" algn="ctr">
            <a:solidFill>
              <a:srgbClr val="00206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lIns="360000" tIns="46800" rIns="90000" bIns="46800" anchor="ctr"/>
          <a:lstStyle>
            <a:lvl1pPr marL="457200" indent="-457200" algn="l" eaLnBrk="0" hangingPunct="0">
              <a:spcBef>
                <a:spcPct val="20000"/>
              </a:spcBef>
              <a:buChar char="•"/>
              <a:defRPr kumimoji="1" sz="147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441325" indent="-441325" algn="just">
              <a:lnSpc>
                <a:spcPct val="130000"/>
              </a:lnSpc>
              <a:buFont typeface="맑은 고딕" pitchFamily="50" charset="-127"/>
              <a:buChar char="o"/>
              <a:defRPr/>
            </a:pPr>
            <a:r>
              <a:rPr lang="ko-KR" altLang="en-US" sz="4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농업</a:t>
            </a:r>
            <a:r>
              <a:rPr lang="en-US" altLang="ko-KR" sz="4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4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농촌의 </a:t>
            </a:r>
            <a:endParaRPr lang="en-US" altLang="ko-KR" sz="44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1325" indent="-441325" algn="just">
              <a:lnSpc>
                <a:spcPct val="130000"/>
              </a:lnSpc>
              <a:buFont typeface="맑은 고딕" pitchFamily="50" charset="-127"/>
              <a:buChar char="o"/>
              <a:defRPr/>
            </a:pPr>
            <a:r>
              <a:rPr lang="ko-KR" altLang="en-US" sz="4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농촌관광</a:t>
            </a:r>
            <a:endParaRPr lang="en-US" altLang="ko-KR" sz="4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60" name="_x301360184" descr="DRW000005a0be3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20603602"/>
            <a:ext cx="1619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_x301362344" descr="DRW000005a0be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20603602"/>
            <a:ext cx="1619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_x301362744" descr="DRW000005a0be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20603602"/>
            <a:ext cx="1619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_x301365944" descr="DRW000005a0be3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20603602"/>
            <a:ext cx="1619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_x301366584" descr="DRW000005a0be3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20603602"/>
            <a:ext cx="1619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_x301367944" descr="DRW000005a0be3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20603602"/>
            <a:ext cx="1619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" name="_x301369064" descr="DRW000005a0be4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20603602"/>
            <a:ext cx="1619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_x301368664" descr="DRW000005a0be4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20603602"/>
            <a:ext cx="1619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_x301369624" descr="DRW000005a0be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20603602"/>
            <a:ext cx="1619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_x301371224" descr="DRW000005a0be4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20603602"/>
            <a:ext cx="1619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_x301374184" descr="DRW000005a0be4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20603602"/>
            <a:ext cx="1619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_x301373064" descr="DRW000005a0be4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20603602"/>
            <a:ext cx="1619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3" name="Rectangle 13"/>
          <p:cNvSpPr>
            <a:spLocks noChangeArrowheads="1"/>
          </p:cNvSpPr>
          <p:nvPr/>
        </p:nvSpPr>
        <p:spPr bwMode="auto">
          <a:xfrm>
            <a:off x="8858250" y="19632613"/>
            <a:ext cx="32399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905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3127</TotalTime>
  <Words>30</Words>
  <Application>Microsoft Office PowerPoint</Application>
  <PresentationFormat>사용자 지정</PresentationFormat>
  <Paragraphs>17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8</vt:i4>
      </vt:variant>
      <vt:variant>
        <vt:lpstr>슬라이드 제목</vt:lpstr>
      </vt:variant>
      <vt:variant>
        <vt:i4>1</vt:i4>
      </vt:variant>
    </vt:vector>
  </HeadingPairs>
  <TitlesOfParts>
    <vt:vector size="14" baseType="lpstr">
      <vt:lpstr>HY견고딕</vt:lpstr>
      <vt:lpstr>HY헤드라인M</vt:lpstr>
      <vt:lpstr>굴림</vt:lpstr>
      <vt:lpstr>Arial</vt:lpstr>
      <vt:lpstr>맑은 고딕</vt:lpstr>
      <vt:lpstr>디자인 사용자 지정</vt:lpstr>
      <vt:lpstr>1_디자인 사용자 지정</vt:lpstr>
      <vt:lpstr>2_디자인 사용자 지정</vt:lpstr>
      <vt:lpstr>3_디자인 사용자 지정</vt:lpstr>
      <vt:lpstr>4_디자인 사용자 지정</vt:lpstr>
      <vt:lpstr>5_디자인 사용자 지정</vt:lpstr>
      <vt:lpstr>6_디자인 사용자 지정</vt:lpstr>
      <vt:lpstr>7_디자인 사용자 지정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Pro1</dc:creator>
  <cp:lastModifiedBy>user</cp:lastModifiedBy>
  <cp:revision>124</cp:revision>
  <cp:lastPrinted>2021-05-13T01:59:09Z</cp:lastPrinted>
  <dcterms:created xsi:type="dcterms:W3CDTF">2019-04-05T10:25:10Z</dcterms:created>
  <dcterms:modified xsi:type="dcterms:W3CDTF">2024-07-31T00:13:25Z</dcterms:modified>
</cp:coreProperties>
</file>